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40" d="100"/>
          <a:sy n="140" d="100"/>
        </p:scale>
        <p:origin x="-792" y="5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het opmaakprofiel van de modelondertitel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8622" t="27300" r="49886" b="45238"/>
          <a:stretch>
            <a:fillRect/>
          </a:stretch>
        </p:blipFill>
        <p:spPr bwMode="auto">
          <a:xfrm>
            <a:off x="2627784" y="1916832"/>
            <a:ext cx="1813722" cy="243792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  <p:sp>
        <p:nvSpPr>
          <p:cNvPr id="3" name="Rechthoek 2"/>
          <p:cNvSpPr/>
          <p:nvPr/>
        </p:nvSpPr>
        <p:spPr>
          <a:xfrm>
            <a:off x="2695433" y="3971498"/>
            <a:ext cx="620974" cy="327547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hthoek 3"/>
          <p:cNvSpPr/>
          <p:nvPr/>
        </p:nvSpPr>
        <p:spPr>
          <a:xfrm>
            <a:off x="3707903" y="3789039"/>
            <a:ext cx="673027" cy="523653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hthoek 4"/>
          <p:cNvSpPr/>
          <p:nvPr/>
        </p:nvSpPr>
        <p:spPr>
          <a:xfrm>
            <a:off x="2699792" y="2722728"/>
            <a:ext cx="944160" cy="1207826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/>
          <p:cNvSpPr/>
          <p:nvPr/>
        </p:nvSpPr>
        <p:spPr>
          <a:xfrm>
            <a:off x="3707904" y="2924944"/>
            <a:ext cx="662094" cy="79208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2699792" y="2367886"/>
            <a:ext cx="1667492" cy="354841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/>
          <p:cNvSpPr txBox="1"/>
          <p:nvPr/>
        </p:nvSpPr>
        <p:spPr>
          <a:xfrm>
            <a:off x="4572000" y="2420888"/>
            <a:ext cx="1303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Current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window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4572000" y="3152001"/>
            <a:ext cx="19094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navigation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4572981" y="3872081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Sync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1253944" y="3039343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Create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/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remove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1318064" y="3882967"/>
            <a:ext cx="1165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Miscellaneous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4369624" y="2559388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20"/>
          <p:cNvCxnSpPr/>
          <p:nvPr/>
        </p:nvCxnSpPr>
        <p:spPr>
          <a:xfrm flipH="1">
            <a:off x="4369624" y="329863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>
            <a:off x="4376448" y="401871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/>
          <p:cNvCxnSpPr/>
          <p:nvPr/>
        </p:nvCxnSpPr>
        <p:spPr>
          <a:xfrm flipH="1">
            <a:off x="2483768" y="328498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/>
          <p:nvPr/>
        </p:nvCxnSpPr>
        <p:spPr>
          <a:xfrm flipH="1">
            <a:off x="2483768" y="413166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1509" t="28244" r="63811" b="44947"/>
          <a:stretch>
            <a:fillRect/>
          </a:stretch>
        </p:blipFill>
        <p:spPr bwMode="auto">
          <a:xfrm>
            <a:off x="2987824" y="2204864"/>
            <a:ext cx="2453429" cy="252028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3600" t="56720" r="82313" b="25735"/>
          <a:stretch>
            <a:fillRect/>
          </a:stretch>
        </p:blipFill>
        <p:spPr bwMode="auto">
          <a:xfrm>
            <a:off x="2267744" y="2204864"/>
            <a:ext cx="2407177" cy="1686509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59461" t="31195" r="30699" b="31471"/>
          <a:stretch>
            <a:fillRect/>
          </a:stretch>
        </p:blipFill>
        <p:spPr bwMode="auto">
          <a:xfrm>
            <a:off x="3793810" y="1412775"/>
            <a:ext cx="1751111" cy="3737125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 l="44000" t="32284" r="35217" b="40044"/>
          <a:stretch>
            <a:fillRect/>
          </a:stretch>
        </p:blipFill>
        <p:spPr bwMode="auto">
          <a:xfrm>
            <a:off x="2304429" y="1628800"/>
            <a:ext cx="3674951" cy="275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19080" t="54118" r="62478" b="24063"/>
          <a:stretch>
            <a:fillRect/>
          </a:stretch>
        </p:blipFill>
        <p:spPr bwMode="auto">
          <a:xfrm>
            <a:off x="2694563" y="2492896"/>
            <a:ext cx="3231223" cy="215035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12</Words>
  <Application>Microsoft Office PowerPoint</Application>
  <PresentationFormat>Diavoorstelling (4:3)</PresentationFormat>
  <Paragraphs>7</Paragraphs>
  <Slides>6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7" baseType="lpstr">
      <vt:lpstr>Office-thema</vt:lpstr>
      <vt:lpstr>Dia 1</vt:lpstr>
      <vt:lpstr>Dia 2</vt:lpstr>
      <vt:lpstr>Dia 3</vt:lpstr>
      <vt:lpstr>Dia 4</vt:lpstr>
      <vt:lpstr>Dia 5</vt:lpstr>
      <vt:lpstr>Dia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Marijn</dc:creator>
  <cp:lastModifiedBy>Marijn</cp:lastModifiedBy>
  <cp:revision>3</cp:revision>
  <dcterms:created xsi:type="dcterms:W3CDTF">2016-03-06T10:38:21Z</dcterms:created>
  <dcterms:modified xsi:type="dcterms:W3CDTF">2016-03-06T12:22:04Z</dcterms:modified>
</cp:coreProperties>
</file>

<file path=docProps/thumbnail.jpeg>
</file>